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A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 JOSEHUETE FLORES" userId="26995fb9-8e10-4f8f-ae99-29661d2bfd5d" providerId="ADAL" clId="{7DF5C02D-54F1-41B6-A7F9-1426437E2EEC}"/>
    <pc:docChg chg="custSel modSld">
      <pc:chgData name="EDUARD JOSEHUETE FLORES" userId="26995fb9-8e10-4f8f-ae99-29661d2bfd5d" providerId="ADAL" clId="{7DF5C02D-54F1-41B6-A7F9-1426437E2EEC}" dt="2021-02-22T17:50:25.744" v="81" actId="20577"/>
      <pc:docMkLst>
        <pc:docMk/>
      </pc:docMkLst>
      <pc:sldChg chg="modSp mod">
        <pc:chgData name="EDUARD JOSEHUETE FLORES" userId="26995fb9-8e10-4f8f-ae99-29661d2bfd5d" providerId="ADAL" clId="{7DF5C02D-54F1-41B6-A7F9-1426437E2EEC}" dt="2021-02-22T17:50:25.744" v="81" actId="20577"/>
        <pc:sldMkLst>
          <pc:docMk/>
          <pc:sldMk cId="1566902453" sldId="257"/>
        </pc:sldMkLst>
        <pc:spChg chg="mod">
          <ac:chgData name="EDUARD JOSEHUETE FLORES" userId="26995fb9-8e10-4f8f-ae99-29661d2bfd5d" providerId="ADAL" clId="{7DF5C02D-54F1-41B6-A7F9-1426437E2EEC}" dt="2021-02-22T17:50:25.744" v="81" actId="20577"/>
          <ac:spMkLst>
            <pc:docMk/>
            <pc:sldMk cId="1566902453" sldId="257"/>
            <ac:spMk id="4" creationId="{BDEB13F9-327F-4B39-9FE6-B679108DB50C}"/>
          </ac:spMkLst>
        </pc:spChg>
        <pc:spChg chg="mod">
          <ac:chgData name="EDUARD JOSEHUETE FLORES" userId="26995fb9-8e10-4f8f-ae99-29661d2bfd5d" providerId="ADAL" clId="{7DF5C02D-54F1-41B6-A7F9-1426437E2EEC}" dt="2021-02-22T17:50:02.926" v="62" actId="14100"/>
          <ac:spMkLst>
            <pc:docMk/>
            <pc:sldMk cId="1566902453" sldId="257"/>
            <ac:spMk id="5" creationId="{6E48E329-24CE-435C-8AFE-824CE488ACD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46FAD-DDAB-49B8-B76B-6D075DBF1F95}" type="datetimeFigureOut">
              <a:rPr lang="es-EC" smtClean="0"/>
              <a:t>8/8/2023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3E70F-D8C3-4FA0-8226-EAAAB4BFCF5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7418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DC44B-5D15-48E7-A12F-FFC2E632E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244CE0-D7E1-4A70-8E46-3312BC114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844FD0-9F49-4BF9-8E59-5B0E9B5CE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580F03-EE48-4EB8-A45C-146F7F1BB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47A589-A9B5-4045-AE6C-476DEC7CD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856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67EEC-72AA-4589-9B16-1DCFF339D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330432-6CC9-4A69-9A37-E36FA8020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966CAF-0B44-4CCC-B8AE-681B5E4D8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9645FF-CCDA-4EC1-9B4F-0B649C62A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886DA0-26BA-483C-A7B8-28F33D33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91665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EEF585F-3AA7-4F74-9A47-6BD49802D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B5D210-B589-49FC-AA81-F9317E69A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34C8E9-AA5A-4D4D-8F81-B01C8E6B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BF676-2E43-49C6-9C07-0C73EC11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FEC8EA-91AB-44AC-A709-6A931E192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81864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14DD4-55C1-4F96-A40B-7560DEBD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CCED57-16B9-4D75-9D1F-9C79A2E5A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E839AE-B498-4A50-BA81-8DC19F1C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76A289-AEA3-40B3-88E8-9FEBAFBE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B878DB-F2C3-41DB-9409-CE21FA9B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4297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0BC33-13E0-4035-B3ED-EB2D61334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AFA151-FC4C-41C2-9CE4-67827CC85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C871B-7ED6-4761-9406-406FD4631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EFB228-BC04-4046-8859-5385455F3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754BBE-6B0C-47B8-B715-E05C6AD5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01098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CCCA3-33AE-4FB6-9FDC-60B7E5C35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C51562-A7D0-4B27-B748-20B7C4D0C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0B8682-7263-4ADA-B5EF-3640CBBA4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1C8372-E438-45A5-8626-63C9BA08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A08BB4-DB72-4BD6-B79B-C068E278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2C386A-D9D4-46D2-BD24-418CE47B2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9030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4130B5-082D-4C4F-AB52-AC2F33B7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554E17-BE29-4593-8D64-320647CCD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E9CF68-EA0E-4FB7-B27E-9FEF68AB6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49CE48-96EA-4DEE-9336-EB9F51CB0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0BDA89-5C78-4A33-B58A-B4B6A19CF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C0A0937-0211-4AD2-96DD-3751A8D31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D67BD1-1BAD-4748-962B-85E915172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492FEB-E9F6-4876-BD8F-72B8A616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0866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BE3CB-9819-47B1-8BAE-0B2952C7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D268F0-99C1-4267-A7B9-0DF35BAF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7CB65F-CA13-4717-9CDB-5A8839AF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656E39B-0656-4D2F-BC30-4DD21A9A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6830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D9F0E05-F19E-43D5-876D-B2BEE029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C56C754-9F1A-4247-A1D3-B4F8D3511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BB635D-B51F-4D95-87E3-07A2C083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870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361013-8A61-47C5-81EB-A3FD7BFEB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448768-94E6-45C0-A013-62086591B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94CFB0-5F58-40C9-A058-2671A6441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605653-9614-4342-BC2F-A45F4B3BA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951DA6-F59A-4CCA-A2A0-22075F22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DCE5F4-9557-4E50-B978-43A14107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226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7AF19A-AB8C-41AA-8A14-0B633B8B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60F2A47-E751-4473-BD90-8D82AF51E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8E5D3A-D773-4624-886A-5F8C6C129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38DF68-FE1A-470F-A94C-64C6B7E60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43914B-8833-4265-83F9-39438C49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635CC0-FA22-494F-B53B-BA0429E80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1343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9F6509-8A53-4E76-998C-62C86CC3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A5620B-06FB-4060-813B-56F48F632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C57B3F-4932-474F-B850-02B727AEA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CAF8C-FC17-4284-BEAB-DFEAE74E6EA0}" type="datetimeFigureOut">
              <a:rPr lang="es-HN" smtClean="0"/>
              <a:t>8/8/2023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7B3270-7663-4F03-BF41-087CC375D0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6D0B1A-60CD-45AD-819E-A194B8D7C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7087D-8BE7-48D9-A7C8-5D3D3318A881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4418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3A7BFF-99B8-4751-B51C-FC83F6433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3454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5D46AC4-AFF1-4D9B-AD42-8A3EEE73B8B1}"/>
              </a:ext>
            </a:extLst>
          </p:cNvPr>
          <p:cNvSpPr txBox="1"/>
          <p:nvPr/>
        </p:nvSpPr>
        <p:spPr>
          <a:xfrm>
            <a:off x="6341431" y="3429000"/>
            <a:ext cx="57268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6to </a:t>
            </a:r>
            <a:r>
              <a:rPr lang="en-US" dirty="0" err="1"/>
              <a:t>Congreso</a:t>
            </a:r>
            <a:r>
              <a:rPr lang="en-US" dirty="0"/>
              <a:t> </a:t>
            </a:r>
            <a:r>
              <a:rPr lang="en-US" dirty="0" err="1"/>
              <a:t>Internacional</a:t>
            </a:r>
            <a:r>
              <a:rPr lang="en-US" dirty="0"/>
              <a:t> de </a:t>
            </a:r>
            <a:r>
              <a:rPr lang="en-US" b="1" dirty="0" err="1">
                <a:solidFill>
                  <a:srgbClr val="EAA003"/>
                </a:solidFill>
              </a:rPr>
              <a:t>A</a:t>
            </a:r>
            <a:r>
              <a:rPr lang="en-US" dirty="0" err="1"/>
              <a:t>dministraci</a:t>
            </a:r>
            <a:r>
              <a:rPr lang="es-EC" dirty="0" err="1"/>
              <a:t>ón</a:t>
            </a:r>
            <a:r>
              <a:rPr lang="es-EC" dirty="0"/>
              <a:t> de Empresas</a:t>
            </a:r>
          </a:p>
          <a:p>
            <a:r>
              <a:rPr lang="es-EC" dirty="0"/>
              <a:t>5to Congreso Internacional de </a:t>
            </a:r>
            <a:r>
              <a:rPr lang="es-EC" b="1" dirty="0">
                <a:solidFill>
                  <a:srgbClr val="EAA003"/>
                </a:solidFill>
              </a:rPr>
              <a:t>C</a:t>
            </a:r>
            <a:r>
              <a:rPr lang="es-EC" dirty="0"/>
              <a:t>ontabilidad y Auditoría</a:t>
            </a:r>
          </a:p>
          <a:p>
            <a:r>
              <a:rPr lang="es-EC" dirty="0"/>
              <a:t>3er Congreso Internacional de </a:t>
            </a:r>
            <a:r>
              <a:rPr lang="es-EC" b="1" dirty="0">
                <a:solidFill>
                  <a:srgbClr val="EAA003"/>
                </a:solidFill>
              </a:rPr>
              <a:t>M</a:t>
            </a:r>
            <a:r>
              <a:rPr lang="es-EC" dirty="0"/>
              <a:t>arketing</a:t>
            </a:r>
          </a:p>
          <a:p>
            <a:r>
              <a:rPr lang="en-US" dirty="0"/>
              <a:t>6to </a:t>
            </a:r>
            <a:r>
              <a:rPr lang="en-US" dirty="0" err="1"/>
              <a:t>Congreso</a:t>
            </a:r>
            <a:r>
              <a:rPr lang="en-US" dirty="0"/>
              <a:t> </a:t>
            </a:r>
            <a:r>
              <a:rPr lang="en-US" dirty="0" err="1"/>
              <a:t>Internacional</a:t>
            </a:r>
            <a:r>
              <a:rPr lang="en-US" dirty="0"/>
              <a:t> de </a:t>
            </a:r>
            <a:r>
              <a:rPr lang="en-US" b="1" dirty="0" err="1">
                <a:solidFill>
                  <a:srgbClr val="EAA003"/>
                </a:solidFill>
              </a:rPr>
              <a:t>E</a:t>
            </a:r>
            <a:r>
              <a:rPr lang="en-US" dirty="0" err="1"/>
              <a:t>conomía</a:t>
            </a:r>
            <a:r>
              <a:rPr lang="en-US" dirty="0"/>
              <a:t>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9C0D4E2-EBD1-4000-AB23-4C573A1EF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647" y="2248042"/>
            <a:ext cx="34956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26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268096" y="1149576"/>
            <a:ext cx="4244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HN" b="1" dirty="0">
                <a:solidFill>
                  <a:srgbClr val="1D3B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Charla Magistral / Ponencia 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877D5CC-9639-4DE5-86DF-DC493C39E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4519" y="105396"/>
            <a:ext cx="3915811" cy="9381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B8BCF12-B2DE-43EC-8262-7B53D6DCC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6366" y="214148"/>
            <a:ext cx="2051892" cy="82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5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17641" y="1350953"/>
            <a:ext cx="3125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HN" b="1" dirty="0">
                <a:latin typeface="Arial" panose="020B0604020202020204" pitchFamily="34" charset="0"/>
                <a:cs typeface="Arial" panose="020B0604020202020204" pitchFamily="34" charset="0"/>
              </a:rPr>
              <a:t>Título 1, Arial n.28, negrita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917641" y="2208877"/>
            <a:ext cx="2390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HN" dirty="0">
                <a:latin typeface="Arial" panose="020B0604020202020204" pitchFamily="34" charset="0"/>
                <a:cs typeface="Arial" panose="020B0604020202020204" pitchFamily="34" charset="0"/>
              </a:rPr>
              <a:t>Contenido, Arial n.22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0292599-55E5-4DCA-BCB1-2B14A044C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370" y="92144"/>
            <a:ext cx="4040473" cy="9680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1A8904-CAD9-4985-8CA6-97508987B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6366" y="214148"/>
            <a:ext cx="2051892" cy="82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93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45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 JOSEHUETE FLORES</dc:creator>
  <cp:lastModifiedBy>Daniel Andrade</cp:lastModifiedBy>
  <cp:revision>15</cp:revision>
  <dcterms:created xsi:type="dcterms:W3CDTF">2021-02-19T20:26:32Z</dcterms:created>
  <dcterms:modified xsi:type="dcterms:W3CDTF">2023-08-08T20:39:55Z</dcterms:modified>
</cp:coreProperties>
</file>